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79" r:id="rId2"/>
    <p:sldId id="297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1464" autoAdjust="0"/>
  </p:normalViewPr>
  <p:slideViewPr>
    <p:cSldViewPr snapToGrid="0">
      <p:cViewPr varScale="1">
        <p:scale>
          <a:sx n="78" d="100"/>
          <a:sy n="78" d="100"/>
        </p:scale>
        <p:origin x="7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E1B90-BAD7-4EE2-9305-F04083D1EB8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0B266-BB7A-494A-B483-2AE48A4D5A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66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représente et j’écris des fractions.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914A1-E33D-4DF4-49AB-696AD47DA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C66067-E83C-A09F-2222-B200EDBB6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Ecris la fraction correspondante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E054CB-D25F-8C2A-A7EA-5ED00D4A57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FE0E3B5-4787-8DB0-6647-37E42CF6A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73" y="2007142"/>
            <a:ext cx="2790115" cy="275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987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5F3CE-B41B-4D0F-F506-45AB2B947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BB93C1-8454-EC55-87A4-E28CC1AB9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F37BF6-B9BE-5FBC-8743-858028A68E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6E5B725-8DBF-106D-45DF-5E6B6FF50147}"/>
                  </a:ext>
                </a:extLst>
              </p:cNvPr>
              <p:cNvSpPr txBox="1"/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6E5B725-8DBF-106D-45DF-5E6B6FF501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70EDBD11-F5A2-E4B3-9F73-EE0AB292A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73" y="2007142"/>
            <a:ext cx="2790115" cy="275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97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6395C-D816-A728-294F-5DD83698E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A1148A-FBB6-FE59-1AE4-82A08C5A8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Ecris la fraction correspondante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7C04D7-1774-BC7A-A0CC-727CF4002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CF60F24-FFA7-BBE0-967E-9A3931888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82" y="2931359"/>
            <a:ext cx="5079454" cy="79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336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07A3E9-8BBE-2FD5-3BB1-E95229EF0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A3664E-8F61-252B-2D0D-CFCE6C294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205711-075E-79EA-9D65-70116ACABD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67F4D20-E184-9A5F-D5DE-A58D4F2C6ED2}"/>
                  </a:ext>
                </a:extLst>
              </p:cNvPr>
              <p:cNvSpPr txBox="1"/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67F4D20-E184-9A5F-D5DE-A58D4F2C6E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C281727D-3499-AEC8-6D7F-A0FB3F063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82" y="2931359"/>
            <a:ext cx="5079454" cy="79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238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D4529-8844-BDA4-3250-C0616DDA8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864FB8-486B-563C-4011-754197EE8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Ecris la fraction correspondante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266B7E-96CA-5BBE-B0F7-0D82F2CBB6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8780537-35EF-8D04-9749-2879C87F2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58114">
            <a:off x="812647" y="2001895"/>
            <a:ext cx="3140607" cy="309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900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6C40F-772C-AF3A-4D34-979532A19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1DE759-6B43-8BB5-2208-C05FE23B9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261DAF-F736-093E-AA27-105136254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AC334F3-3EA6-0D82-9F76-EF0D5397A08E}"/>
                  </a:ext>
                </a:extLst>
              </p:cNvPr>
              <p:cNvSpPr txBox="1"/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AC334F3-3EA6-0D82-9F76-EF0D5397A0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94E72CDA-4B61-5EC9-C8B0-2AE7AE43D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58114">
            <a:off x="812647" y="2001895"/>
            <a:ext cx="3140607" cy="309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Ecris la fraction correspondante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45506" y="6490150"/>
            <a:ext cx="139849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5D62290-2E44-6704-A840-9DE2BC080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311" y="1947135"/>
            <a:ext cx="2916120" cy="296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B37E7-C546-EF87-817F-F6449ECEB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1272C7-7F59-109D-3654-6B05C7C7A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EF9AF1-167D-38BE-AA4F-652D2DAF2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39144" y="6490150"/>
            <a:ext cx="1204855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99B2999-E753-4730-1651-B53D7E1CB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311" y="1947135"/>
            <a:ext cx="2916120" cy="2963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154973B-D2E7-6354-F344-E13B6BB23870}"/>
                  </a:ext>
                </a:extLst>
              </p:cNvPr>
              <p:cNvSpPr txBox="1"/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154973B-D2E7-6354-F344-E13B6BB238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83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3ECA12-D2F9-1C07-DDD7-5DAB10CE6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E921A8-032F-6B34-D14B-FDDB505B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Ecris la fraction correspondante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26769C-F050-35F6-45CB-6002235C8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5EB9E3E-7F6B-529C-5D8D-DB1886571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456" y="2390630"/>
            <a:ext cx="2038635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15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53C50-C98F-C0B3-2D20-2BEF83CA8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6A6F84-2204-C74C-74AE-75EA1785C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45AA0A-93B5-0B16-75EE-1E1F535D8A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4550EBC-7234-BE04-9929-AFF5F12AE020}"/>
                  </a:ext>
                </a:extLst>
              </p:cNvPr>
              <p:cNvSpPr txBox="1"/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4550EBC-7234-BE04-9929-AFF5F12AE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39880D7E-0234-3351-900B-4468B2818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456" y="2390630"/>
            <a:ext cx="2038635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4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775E9-6670-90E4-7E7A-AC395DEE5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4ACF0C-9E0D-32B6-54B1-072377B6C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Ecris la fraction correspondante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37224C-AE64-29AC-3D00-414AB29DCF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65EADA3-1DEF-29A5-F9D0-8DC82D91B7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154832">
            <a:off x="911515" y="1837032"/>
            <a:ext cx="2871299" cy="298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32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EE829-464A-675E-63D9-DA16E1A84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08647B-9060-E9C5-5779-170EDA8AE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70B587-EBF0-5578-457A-F5FD6B362A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24CA199-B463-E57A-FBB6-303DF697C6C9}"/>
                  </a:ext>
                </a:extLst>
              </p:cNvPr>
              <p:cNvSpPr txBox="1"/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24CA199-B463-E57A-FBB6-303DF697C6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BD02FA36-20E8-DD34-2204-F9E469A24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154832">
            <a:off x="911515" y="1837032"/>
            <a:ext cx="2871299" cy="298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65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8E667-5B1C-098A-4955-CC0584CA2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175A33-2D1D-A9D6-114B-7217632AF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Ecris la fraction correspondante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C67492-D443-FE2B-D435-7C55B7669B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412E09B-022A-EB1C-3338-BF4EE52D6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237" y="1857121"/>
            <a:ext cx="1066949" cy="335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01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70AC7-49A3-8021-9C68-75DAC6D32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EA96F2-622A-6CEB-205A-F216266C1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DEEBCE-887F-5F14-307D-AC5ECA4075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27F9852-1D2F-1FED-CFB5-6DA18C815632}"/>
                  </a:ext>
                </a:extLst>
              </p:cNvPr>
              <p:cNvSpPr txBox="1"/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27F9852-1D2F-1FED-CFB5-6DA18C8156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571" y="1924936"/>
                <a:ext cx="1753496" cy="3543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1DC784C6-3537-86FB-C478-E3DDBEA5F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1237" y="1857121"/>
            <a:ext cx="1066949" cy="335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39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71</Words>
  <Application>Microsoft Office PowerPoint</Application>
  <PresentationFormat>Affichage à l'écran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Ecris la fraction correspondante : </vt:lpstr>
      <vt:lpstr>Correction</vt:lpstr>
      <vt:lpstr>Ecris la fraction correspondante : </vt:lpstr>
      <vt:lpstr>Correction</vt:lpstr>
      <vt:lpstr>Ecris la fraction correspondante : </vt:lpstr>
      <vt:lpstr>Correction</vt:lpstr>
      <vt:lpstr>Ecris la fraction correspondante : </vt:lpstr>
      <vt:lpstr>Correction</vt:lpstr>
      <vt:lpstr>Ecris la fraction correspondante : </vt:lpstr>
      <vt:lpstr>Correction</vt:lpstr>
      <vt:lpstr>Ecris la fraction correspondante : </vt:lpstr>
      <vt:lpstr>Correction</vt:lpstr>
      <vt:lpstr>Ecris la fraction correspondante :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52</cp:revision>
  <dcterms:created xsi:type="dcterms:W3CDTF">2023-02-07T14:55:57Z</dcterms:created>
  <dcterms:modified xsi:type="dcterms:W3CDTF">2025-09-16T18:21:53Z</dcterms:modified>
</cp:coreProperties>
</file>